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21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9CAD4-F2C4-4145-91DA-040DBB7A217B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F3F93-BD7E-496E-919B-370997E326A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webweaver.nu/clipart/img/holidays/birthday/birthday-cake2.png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http://www.ci.yuma.az.us/Images/General/ss-6428602-lilGirlQuestion.jpg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.doc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857232"/>
            <a:ext cx="7772400" cy="1470025"/>
          </a:xfrm>
        </p:spPr>
        <p:txBody>
          <a:bodyPr>
            <a:normAutofit/>
          </a:bodyPr>
          <a:lstStyle/>
          <a:p>
            <a:r>
              <a:rPr lang="en-NZ" sz="6000" b="1" dirty="0" err="1" smtClean="0"/>
              <a:t>Informacion</a:t>
            </a:r>
            <a:r>
              <a:rPr lang="en-NZ" sz="6000" b="1" dirty="0" smtClean="0"/>
              <a:t> Personal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428868"/>
            <a:ext cx="6400800" cy="3252798"/>
          </a:xfrm>
        </p:spPr>
        <p:txBody>
          <a:bodyPr vert="horz">
            <a:noAutofit/>
          </a:bodyPr>
          <a:lstStyle/>
          <a:p>
            <a:r>
              <a:rPr lang="en-NZ" sz="5400" b="1" dirty="0" smtClean="0">
                <a:solidFill>
                  <a:srgbClr val="FF0000"/>
                </a:solidFill>
              </a:rPr>
              <a:t>¿</a:t>
            </a:r>
            <a:r>
              <a:rPr lang="en-NZ" sz="4800" b="1" dirty="0" err="1" smtClean="0">
                <a:solidFill>
                  <a:srgbClr val="FF0000"/>
                </a:solidFill>
              </a:rPr>
              <a:t>Qué</a:t>
            </a:r>
            <a:r>
              <a:rPr lang="en-NZ" sz="4800" b="1" dirty="0" smtClean="0">
                <a:solidFill>
                  <a:srgbClr val="FF0000"/>
                </a:solidFill>
              </a:rPr>
              <a:t>?   </a:t>
            </a:r>
            <a:r>
              <a:rPr lang="en-NZ" sz="4800" b="1" dirty="0" smtClean="0">
                <a:solidFill>
                  <a:srgbClr val="FF0000"/>
                </a:solidFill>
              </a:rPr>
              <a:t>¿</a:t>
            </a:r>
            <a:r>
              <a:rPr lang="en-NZ" sz="4800" b="1" dirty="0" err="1" smtClean="0">
                <a:solidFill>
                  <a:srgbClr val="FF0000"/>
                </a:solidFill>
              </a:rPr>
              <a:t>C</a:t>
            </a:r>
            <a:r>
              <a:rPr lang="en-NZ" sz="4800" b="1" dirty="0" err="1" smtClean="0">
                <a:solidFill>
                  <a:srgbClr val="FF0000"/>
                </a:solidFill>
              </a:rPr>
              <a:t>ó</a:t>
            </a:r>
            <a:r>
              <a:rPr lang="en-NZ" sz="4800" b="1" dirty="0" err="1" smtClean="0">
                <a:solidFill>
                  <a:srgbClr val="FF0000"/>
                </a:solidFill>
              </a:rPr>
              <a:t>mo</a:t>
            </a:r>
            <a:r>
              <a:rPr lang="en-NZ" sz="4800" b="1" dirty="0" smtClean="0">
                <a:solidFill>
                  <a:srgbClr val="FF0000"/>
                </a:solidFill>
              </a:rPr>
              <a:t>? </a:t>
            </a:r>
            <a:endParaRPr lang="en-NZ" sz="4800" b="1" dirty="0" smtClean="0">
              <a:solidFill>
                <a:srgbClr val="FF0000"/>
              </a:solidFill>
            </a:endParaRPr>
          </a:p>
          <a:p>
            <a:r>
              <a:rPr lang="en-NZ" sz="4800" b="1" dirty="0" smtClean="0">
                <a:solidFill>
                  <a:srgbClr val="FF0000"/>
                </a:solidFill>
              </a:rPr>
              <a:t>¿</a:t>
            </a:r>
            <a:r>
              <a:rPr lang="en-NZ" sz="4800" b="1" dirty="0" err="1" smtClean="0">
                <a:solidFill>
                  <a:srgbClr val="FF0000"/>
                </a:solidFill>
              </a:rPr>
              <a:t>D</a:t>
            </a:r>
            <a:r>
              <a:rPr lang="en-NZ" sz="4800" b="1" dirty="0" err="1" smtClean="0">
                <a:solidFill>
                  <a:srgbClr val="FF0000"/>
                </a:solidFill>
              </a:rPr>
              <a:t>ó</a:t>
            </a:r>
            <a:r>
              <a:rPr lang="en-NZ" sz="4800" b="1" dirty="0" err="1" smtClean="0">
                <a:solidFill>
                  <a:srgbClr val="FF0000"/>
                </a:solidFill>
              </a:rPr>
              <a:t>nde</a:t>
            </a:r>
            <a:r>
              <a:rPr lang="en-NZ" sz="4800" b="1" dirty="0" smtClean="0">
                <a:solidFill>
                  <a:srgbClr val="FF0000"/>
                </a:solidFill>
              </a:rPr>
              <a:t>? </a:t>
            </a:r>
            <a:r>
              <a:rPr lang="en-NZ" sz="4800" b="1" dirty="0" smtClean="0">
                <a:solidFill>
                  <a:srgbClr val="FF0000"/>
                </a:solidFill>
              </a:rPr>
              <a:t> </a:t>
            </a:r>
            <a:r>
              <a:rPr lang="en-NZ" sz="4800" b="1" dirty="0" smtClean="0">
                <a:solidFill>
                  <a:srgbClr val="FF0000"/>
                </a:solidFill>
              </a:rPr>
              <a:t>¿</a:t>
            </a:r>
            <a:r>
              <a:rPr lang="en-NZ" sz="4800" b="1" dirty="0" err="1" smtClean="0">
                <a:solidFill>
                  <a:srgbClr val="FF0000"/>
                </a:solidFill>
              </a:rPr>
              <a:t>Cual</a:t>
            </a:r>
            <a:r>
              <a:rPr lang="en-NZ" sz="4800" b="1" dirty="0" smtClean="0">
                <a:solidFill>
                  <a:srgbClr val="FF0000"/>
                </a:solidFill>
              </a:rPr>
              <a:t>? </a:t>
            </a:r>
            <a:r>
              <a:rPr lang="en-NZ" sz="48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NZ" sz="4800" b="1" dirty="0" smtClean="0">
                <a:solidFill>
                  <a:srgbClr val="FF0000"/>
                </a:solidFill>
              </a:rPr>
              <a:t> ¿</a:t>
            </a:r>
            <a:r>
              <a:rPr lang="en-NZ" sz="4800" b="1" dirty="0" err="1" smtClean="0">
                <a:solidFill>
                  <a:srgbClr val="FF0000"/>
                </a:solidFill>
              </a:rPr>
              <a:t>Cuántos</a:t>
            </a:r>
            <a:r>
              <a:rPr lang="en-NZ" sz="48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NZ" sz="4800" b="1" dirty="0" smtClean="0">
                <a:solidFill>
                  <a:srgbClr val="FF0000"/>
                </a:solidFill>
              </a:rPr>
              <a:t>¿</a:t>
            </a:r>
            <a:r>
              <a:rPr lang="en-NZ" sz="4800" b="1" dirty="0" smtClean="0">
                <a:solidFill>
                  <a:srgbClr val="FF0000"/>
                </a:solidFill>
              </a:rPr>
              <a:t>De </a:t>
            </a:r>
            <a:r>
              <a:rPr lang="en-NZ" sz="4800" b="1" dirty="0" err="1" smtClean="0">
                <a:solidFill>
                  <a:srgbClr val="FF0000"/>
                </a:solidFill>
              </a:rPr>
              <a:t>dónde</a:t>
            </a:r>
            <a:r>
              <a:rPr lang="en-NZ" sz="4800" b="1" dirty="0" smtClean="0">
                <a:solidFill>
                  <a:srgbClr val="FF0000"/>
                </a:solidFill>
              </a:rPr>
              <a:t>? </a:t>
            </a:r>
            <a:endParaRPr lang="en-NZ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Cómo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te</a:t>
            </a:r>
            <a:r>
              <a:rPr lang="en-NZ" sz="6000" b="1" dirty="0" smtClean="0">
                <a:solidFill>
                  <a:srgbClr val="FF0000"/>
                </a:solidFill>
              </a:rPr>
              <a:t> llamas?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pic>
        <p:nvPicPr>
          <p:cNvPr id="8193" name="Picture 1" descr="C:\Users\Ximena\Pictures\Year 8 Pictures for Questions\llamasnot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05137" y="1691481"/>
            <a:ext cx="3133725" cy="43434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Cual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es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tu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apellido</a:t>
            </a:r>
            <a:r>
              <a:rPr lang="en-NZ" sz="6000" b="1" dirty="0" smtClean="0">
                <a:solidFill>
                  <a:srgbClr val="FF0000"/>
                </a:solidFill>
              </a:rPr>
              <a:t>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NZ" dirty="0" smtClean="0"/>
              <a:t>	</a:t>
            </a:r>
          </a:p>
          <a:p>
            <a:pPr>
              <a:buNone/>
            </a:pPr>
            <a:r>
              <a:rPr lang="en-NZ" dirty="0" err="1" smtClean="0"/>
              <a:t>Cómo</a:t>
            </a:r>
            <a:r>
              <a:rPr lang="en-NZ" dirty="0" smtClean="0"/>
              <a:t> </a:t>
            </a:r>
            <a:r>
              <a:rPr lang="en-NZ" dirty="0" smtClean="0"/>
              <a:t>se escribe? 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 smtClean="0"/>
              <a:t>_ _ _ _ _ _ _ _ _ _ _ _</a:t>
            </a:r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3863975" y="1571612"/>
          <a:ext cx="5280025" cy="4841875"/>
        </p:xfrm>
        <a:graphic>
          <a:graphicData uri="http://schemas.openxmlformats.org/presentationml/2006/ole">
            <p:oleObj spid="_x0000_s7170" name="Document" r:id="rId3" imgW="5279556" imgH="4841093" progId="Word.Documen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Cual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es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tu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nacionalidad</a:t>
            </a:r>
            <a:r>
              <a:rPr lang="en-NZ" sz="6000" b="1" dirty="0" smtClean="0">
                <a:solidFill>
                  <a:srgbClr val="FF0000"/>
                </a:solidFill>
              </a:rPr>
              <a:t>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/>
              <a:t>	</a:t>
            </a:r>
            <a:endParaRPr lang="en-NZ" sz="7200" dirty="0">
              <a:solidFill>
                <a:srgbClr val="FF0000"/>
              </a:solidFill>
            </a:endParaRPr>
          </a:p>
        </p:txBody>
      </p:sp>
      <p:pic>
        <p:nvPicPr>
          <p:cNvPr id="3075" name="Picture 3" descr="Ɛ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714488"/>
            <a:ext cx="54864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Cual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es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tu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número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smtClean="0">
                <a:solidFill>
                  <a:srgbClr val="FF0000"/>
                </a:solidFill>
              </a:rPr>
              <a:t>de </a:t>
            </a:r>
            <a:r>
              <a:rPr lang="en-NZ" sz="6000" b="1" dirty="0" err="1" smtClean="0">
                <a:solidFill>
                  <a:srgbClr val="FF0000"/>
                </a:solidFill>
              </a:rPr>
              <a:t>telefono</a:t>
            </a:r>
            <a:r>
              <a:rPr lang="en-NZ" sz="6000" b="1" dirty="0" smtClean="0">
                <a:solidFill>
                  <a:srgbClr val="FF0000"/>
                </a:solidFill>
              </a:rPr>
              <a:t>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	</a:t>
            </a:r>
            <a:endParaRPr lang="en-NZ" sz="7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Ximena\Pictures\Year 8 Pictures for Questions\Phone number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428868"/>
            <a:ext cx="2476500" cy="25812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Cuando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es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tu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cumpleaños</a:t>
            </a:r>
            <a:r>
              <a:rPr lang="en-NZ" sz="6000" b="1" dirty="0" smtClean="0">
                <a:solidFill>
                  <a:srgbClr val="FF0000"/>
                </a:solidFill>
              </a:rPr>
              <a:t>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/>
              <a:t>	</a:t>
            </a:r>
            <a:r>
              <a:rPr lang="en-NZ" sz="7200" dirty="0" smtClean="0">
                <a:solidFill>
                  <a:srgbClr val="FF0000"/>
                </a:solidFill>
              </a:rPr>
              <a:t>6	</a:t>
            </a:r>
            <a:r>
              <a:rPr lang="en-NZ" sz="7200" dirty="0" err="1" smtClean="0">
                <a:solidFill>
                  <a:srgbClr val="FF0000"/>
                </a:solidFill>
              </a:rPr>
              <a:t>Cuando</a:t>
            </a:r>
            <a:r>
              <a:rPr lang="en-NZ" sz="7200" dirty="0" smtClean="0">
                <a:solidFill>
                  <a:srgbClr val="FF0000"/>
                </a:solidFill>
              </a:rPr>
              <a:t> </a:t>
            </a:r>
            <a:r>
              <a:rPr lang="en-NZ" sz="7200" dirty="0" err="1" smtClean="0">
                <a:solidFill>
                  <a:srgbClr val="FF0000"/>
                </a:solidFill>
              </a:rPr>
              <a:t>es</a:t>
            </a:r>
            <a:r>
              <a:rPr lang="en-NZ" sz="7200" dirty="0" smtClean="0">
                <a:solidFill>
                  <a:srgbClr val="FF0000"/>
                </a:solidFill>
              </a:rPr>
              <a:t> </a:t>
            </a:r>
            <a:r>
              <a:rPr lang="en-NZ" sz="7200" dirty="0" err="1" smtClean="0">
                <a:solidFill>
                  <a:srgbClr val="FF0000"/>
                </a:solidFill>
              </a:rPr>
              <a:t>tu</a:t>
            </a:r>
            <a:r>
              <a:rPr lang="en-NZ" sz="7200" dirty="0" smtClean="0">
                <a:solidFill>
                  <a:srgbClr val="FF0000"/>
                </a:solidFill>
              </a:rPr>
              <a:t> 	</a:t>
            </a:r>
            <a:r>
              <a:rPr lang="en-NZ" sz="7200" dirty="0" err="1" smtClean="0">
                <a:solidFill>
                  <a:srgbClr val="FF0000"/>
                </a:solidFill>
              </a:rPr>
              <a:t>cumpleanos</a:t>
            </a:r>
            <a:r>
              <a:rPr lang="en-NZ" sz="7200" dirty="0" smtClean="0">
                <a:solidFill>
                  <a:srgbClr val="FF0000"/>
                </a:solidFill>
              </a:rPr>
              <a:t>?</a:t>
            </a:r>
            <a:endParaRPr lang="en-NZ" sz="7200" dirty="0">
              <a:solidFill>
                <a:srgbClr val="FF0000"/>
              </a:solidFill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95325" y="1714500"/>
            <a:ext cx="6713538" cy="4973638"/>
            <a:chOff x="180" y="2700"/>
            <a:chExt cx="10573" cy="7832"/>
          </a:xfrm>
        </p:grpSpPr>
        <p:pic>
          <p:nvPicPr>
            <p:cNvPr id="1027" name="Picture 3" descr="http://www.webweaver.nu/clipart/img/holidays/birthday/birthday-cake2.png"/>
            <p:cNvPicPr>
              <a:picLocks noChangeAspect="1" noChangeArrowheads="1"/>
            </p:cNvPicPr>
            <p:nvPr/>
          </p:nvPicPr>
          <p:blipFill>
            <a:blip r:embed="rId2" r:link="rId3"/>
            <a:srcRect/>
            <a:stretch>
              <a:fillRect/>
            </a:stretch>
          </p:blipFill>
          <p:spPr bwMode="auto">
            <a:xfrm>
              <a:off x="180" y="2700"/>
              <a:ext cx="10573" cy="7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8" name="Picture 4" descr="http://www.ci.yuma.az.us/Images/General/ss-6428602-lilGirlQuestion.jpg"/>
            <p:cNvPicPr>
              <a:picLocks noChangeAspect="1" noChangeArrowheads="1"/>
            </p:cNvPicPr>
            <p:nvPr/>
          </p:nvPicPr>
          <p:blipFill>
            <a:blip r:embed="rId4" r:link="rId5" cstate="print"/>
            <a:srcRect/>
            <a:stretch>
              <a:fillRect/>
            </a:stretch>
          </p:blipFill>
          <p:spPr bwMode="auto">
            <a:xfrm>
              <a:off x="3600" y="3960"/>
              <a:ext cx="3598" cy="46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Donde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vives</a:t>
            </a:r>
            <a:r>
              <a:rPr lang="en-NZ" sz="6000" b="1" dirty="0" smtClean="0">
                <a:solidFill>
                  <a:srgbClr val="FF0000"/>
                </a:solidFill>
              </a:rPr>
              <a:t>? </a:t>
            </a:r>
            <a:r>
              <a:rPr lang="en-NZ" sz="6000" b="1" dirty="0" smtClean="0">
                <a:solidFill>
                  <a:srgbClr val="FF0000"/>
                </a:solidFill>
              </a:rPr>
              <a:t>¿En </a:t>
            </a:r>
            <a:r>
              <a:rPr lang="en-NZ" sz="6000" b="1" dirty="0" smtClean="0">
                <a:solidFill>
                  <a:srgbClr val="FF0000"/>
                </a:solidFill>
              </a:rPr>
              <a:t>que area?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Ximena\Pictures\Year 8 Pictures for Questions\400px-WellingtonSuburbsMap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80051" y="1600200"/>
            <a:ext cx="338389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</a:t>
            </a:r>
            <a:r>
              <a:rPr lang="en-NZ" sz="6000" b="1" dirty="0" err="1" smtClean="0">
                <a:solidFill>
                  <a:srgbClr val="FF0000"/>
                </a:solidFill>
              </a:rPr>
              <a:t>Cual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es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tu</a:t>
            </a:r>
            <a:r>
              <a:rPr lang="en-NZ" sz="6000" b="1" dirty="0" smtClean="0">
                <a:solidFill>
                  <a:srgbClr val="FF0000"/>
                </a:solidFill>
              </a:rPr>
              <a:t> </a:t>
            </a:r>
            <a:r>
              <a:rPr lang="en-NZ" sz="6000" b="1" dirty="0" err="1" smtClean="0">
                <a:solidFill>
                  <a:srgbClr val="FF0000"/>
                </a:solidFill>
              </a:rPr>
              <a:t>direccion</a:t>
            </a:r>
            <a:r>
              <a:rPr lang="en-NZ" sz="6000" b="1" dirty="0" smtClean="0">
                <a:solidFill>
                  <a:srgbClr val="FF0000"/>
                </a:solidFill>
              </a:rPr>
              <a:t>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	</a:t>
            </a:r>
          </a:p>
          <a:p>
            <a:pPr>
              <a:buNone/>
            </a:pPr>
            <a:r>
              <a:rPr lang="en-NZ" dirty="0" smtClean="0"/>
              <a:t>			</a:t>
            </a:r>
            <a:endParaRPr lang="en-NZ" sz="7200" dirty="0">
              <a:solidFill>
                <a:srgbClr val="FF0000"/>
              </a:solidFill>
            </a:endParaRP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428860" y="1714488"/>
          <a:ext cx="5280025" cy="4114800"/>
        </p:xfrm>
        <a:graphic>
          <a:graphicData uri="http://schemas.openxmlformats.org/presentationml/2006/ole">
            <p:oleObj spid="_x0000_s5122" name="Document" r:id="rId3" imgW="5279556" imgH="4114335" progId="Word.Document.8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>
                <a:solidFill>
                  <a:srgbClr val="FF0000"/>
                </a:solidFill>
              </a:rPr>
              <a:t>¿Que </a:t>
            </a:r>
            <a:r>
              <a:rPr lang="en-NZ" sz="6000" b="1" dirty="0" err="1" smtClean="0">
                <a:solidFill>
                  <a:srgbClr val="FF0000"/>
                </a:solidFill>
              </a:rPr>
              <a:t>haces</a:t>
            </a:r>
            <a:r>
              <a:rPr lang="en-NZ" sz="6000" b="1" dirty="0" smtClean="0">
                <a:solidFill>
                  <a:srgbClr val="FF0000"/>
                </a:solidFill>
              </a:rPr>
              <a:t>?</a:t>
            </a:r>
            <a:endParaRPr lang="en-NZ" sz="60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NZ" dirty="0" smtClean="0"/>
          </a:p>
          <a:p>
            <a:pPr>
              <a:buNone/>
            </a:pPr>
            <a:r>
              <a:rPr lang="en-NZ" dirty="0"/>
              <a:t>	</a:t>
            </a:r>
            <a:r>
              <a:rPr lang="en-NZ" dirty="0" smtClean="0"/>
              <a:t>	</a:t>
            </a:r>
            <a:endParaRPr lang="en-NZ" sz="72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Ximena\Pictures\Year 8 Pictures for Questions\stude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2000240"/>
            <a:ext cx="3996000" cy="464292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72</Words>
  <Application>Microsoft Office PowerPoint</Application>
  <PresentationFormat>On-screen Show (4:3)</PresentationFormat>
  <Paragraphs>24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Document</vt:lpstr>
      <vt:lpstr>Informacion Personal</vt:lpstr>
      <vt:lpstr>¿Cómo te llamas?</vt:lpstr>
      <vt:lpstr>¿Cual es tu apellido?</vt:lpstr>
      <vt:lpstr>¿Cual es tu nacionalidad?</vt:lpstr>
      <vt:lpstr>¿Cual es tu número de telefono?</vt:lpstr>
      <vt:lpstr>¿Cuando es tu cumpleaños?</vt:lpstr>
      <vt:lpstr>¿Donde vives? ¿En que area?</vt:lpstr>
      <vt:lpstr>¿Cual es tu direccion?</vt:lpstr>
      <vt:lpstr>¿Que haces?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Personal Information</dc:title>
  <dc:creator>Ximena</dc:creator>
  <cp:lastModifiedBy>Grant</cp:lastModifiedBy>
  <cp:revision>34</cp:revision>
  <dcterms:created xsi:type="dcterms:W3CDTF">2009-07-27T11:18:51Z</dcterms:created>
  <dcterms:modified xsi:type="dcterms:W3CDTF">2009-09-07T00:33:31Z</dcterms:modified>
</cp:coreProperties>
</file>